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1e0d16d39a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1e0d16d39a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1e0d16d39a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1e0d16d39a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1e0d16d39a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1e0d16d39a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1e0d16d39a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1e0d16d39a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1e0d16d39a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1e0d16d39a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1e0d16d39a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1e0d16d39a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1e0d16d39a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1e0d16d39a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1e0d16d39a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1e0d16d39a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1e0d16d39a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1e0d16d39a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1e0d16d39a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1e0d16d39a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1e0d16d39a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1e0d16d39a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1e0d16d39a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1e0d16d39a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calebthang" TargetMode="External"/><Relationship Id="rId4" Type="http://schemas.openxmlformats.org/officeDocument/2006/relationships/hyperlink" Target="https://github.com/ammarabbkar" TargetMode="External"/><Relationship Id="rId5" Type="http://schemas.openxmlformats.org/officeDocument/2006/relationships/hyperlink" Target="https://github.com/abdinurhussein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47075" y="1578400"/>
            <a:ext cx="56076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Property Connect - Real Estate Platform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 Caleb Thang, Ammar Abbkar, and Abdinur Hussein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Cases</a:t>
            </a:r>
            <a:endParaRPr/>
          </a:p>
        </p:txBody>
      </p:sp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1297500" y="1567550"/>
            <a:ext cx="351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 User Registration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Input validation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Email verification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Password strength check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2. Property Search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Filter combinations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Price range accuracy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Location search</a:t>
            </a:r>
            <a:endParaRPr/>
          </a:p>
        </p:txBody>
      </p:sp>
      <p:sp>
        <p:nvSpPr>
          <p:cNvPr id="284" name="Google Shape;284;p26"/>
          <p:cNvSpPr txBox="1"/>
          <p:nvPr>
            <p:ph idx="1" type="body"/>
          </p:nvPr>
        </p:nvSpPr>
        <p:spPr>
          <a:xfrm>
            <a:off x="4991275" y="1567550"/>
            <a:ext cx="3515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3. Wishlist Management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Add/remove properties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Persistence across sessions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User-specific lists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Challenges &amp; Solutions</a:t>
            </a:r>
            <a:endParaRPr/>
          </a:p>
        </p:txBody>
      </p:sp>
      <p:sp>
        <p:nvSpPr>
          <p:cNvPr id="290" name="Google Shape;290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 Faced: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Database design optimization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Search functionality implementation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User session management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Solutions Implemented: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Proper indexing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Efficient query optimization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Secure session handling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Enhancements</a:t>
            </a:r>
            <a:endParaRPr/>
          </a:p>
        </p:txBody>
      </p:sp>
      <p:sp>
        <p:nvSpPr>
          <p:cNvPr id="296" name="Google Shape;296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Planned Features: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Real-time chat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Advanced search filters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User reviews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GitHub Links</a:t>
            </a:r>
            <a:endParaRPr/>
          </a:p>
        </p:txBody>
      </p:sp>
      <p:sp>
        <p:nvSpPr>
          <p:cNvPr id="302" name="Google Shape;302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Caleb Thang: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https://github.com/calebthang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Ammar Abbkar: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https://github.com/ammarabbkar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Abdinur Hussein: </a:t>
            </a:r>
            <a:r>
              <a:rPr lang="en-GB" u="sng">
                <a:solidFill>
                  <a:schemeClr val="hlink"/>
                </a:solidFill>
                <a:hlinkClick r:id="rId5"/>
              </a:rPr>
              <a:t>https://github.com/abdinurhussein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Live Demo</a:t>
            </a:r>
            <a:endParaRPr/>
          </a:p>
        </p:txBody>
      </p:sp>
      <p:sp>
        <p:nvSpPr>
          <p:cNvPr id="308" name="Google Shape;308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Live demonstration of: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User registration/login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Property search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Wishlist functionality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Responsive design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Property Connect - Real Estate Platform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- Project Name: Property Connect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 Course: CSC 4370/6370 WEB PROGRAMMING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- Date: December 2024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Members &amp; Roles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Team Leader: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Ammar Abbkar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 Role: Backend Development &amp; Database Management, Frontend Development,  UI Design and Testing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Members:  </a:t>
            </a:r>
            <a:endParaRPr b="1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Caleb Thang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Role: Backend Development &amp; Database Management, Frontend Development,  UI Design and Testing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Abdinur Hussein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Role: Backend Development &amp; Database Management, Frontend Development,  UI Design and Testing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Overview</a:t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real estate platform focused on the buyer experience, featuring a comprehensive buyer dashboard to browse and interact with property listings. The platform assumes an existing database of property listings from sellers.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Features: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- User Authentication System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- Property Listings Management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- Wishlist Functionality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- Search &amp; Filter System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 Used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Frontend: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HTML5/CSS3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JavaScript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Font Awesome Icons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Backend: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PHP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MySQL Database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Version Control: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Git/GitHub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 Schema (Code Snippet)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 TABLE users (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id INT PRIMARY KEY AUTO_INCREMENT,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first_name VARCHAR(50) NOT NULL,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last_name VARCHAR(50) NOT NULL,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email VARCHAR(100) UNIQUE NOT NULL,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username VARCHAR(50) UNIQUE NOT NULL,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password VARCHAR(255) NOT NULL,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user_type ENUM('buyer', 'seller', 'admin') NOT NULL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);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 Schema (Code Snippet) Cont…</a:t>
            </a:r>
            <a:endParaRPr/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 TABLE properties (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id INT PRIMARY KEY AUTO_INCREMENT,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title VARCHAR(255) NOT NULL,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price DECIMAL(10,2) NOT NULL,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location VARCHAR(255) NOT NULL,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property_type VARCHAR(50) NOT NULL,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bedrooms INT NOT NULL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);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Authentication (Code Snippet)</a:t>
            </a:r>
            <a:endParaRPr/>
          </a:p>
        </p:txBody>
      </p:sp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 connectDB() {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try {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$pdo = new PDO("mysql:host=codd.cs.gsu.edu;dbname=kle53",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"kle53", "[password]");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$pdo-&gt;setAttribute(PDO::ATTR_ERRMODE, PDO::ERRMODE_EXCEPTION);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return $pdo;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} catch(PDOException $e) {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die("Connection failed: " . $e-&gt;getMessage());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}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Property Search Implementation (Code Snippet)</a:t>
            </a:r>
            <a:endParaRPr/>
          </a:p>
        </p:txBody>
      </p:sp>
      <p:sp>
        <p:nvSpPr>
          <p:cNvPr id="277" name="Google Shape;277;p25"/>
          <p:cNvSpPr txBox="1"/>
          <p:nvPr>
            <p:ph idx="1" type="body"/>
          </p:nvPr>
        </p:nvSpPr>
        <p:spPr>
          <a:xfrm>
            <a:off x="1297500" y="1414050"/>
            <a:ext cx="7038900" cy="3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 loadProperties(tab) {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const searchTerm = document.querySelector('.search-input').value;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const propertyType = document.getElementById('propertyType').value;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const priceRange = document.getElementById('priceRange').value;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fetch(`get_properties.php?tab=${tab}&amp;search=${searchTerm}&amp;type=${propertyType}&amp;price=${priceRange}`)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.then(response =&gt; response.json())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.then(data =&gt; {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const grid = document.getElementById('propertyGrid');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grid.innerHTML = data.map(property =&gt; createPropertyCard(property)).join('');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});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